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59" r:id="rId4"/>
    <p:sldId id="262" r:id="rId5"/>
    <p:sldId id="277" r:id="rId6"/>
    <p:sldId id="257" r:id="rId7"/>
    <p:sldId id="258" r:id="rId8"/>
    <p:sldId id="264" r:id="rId9"/>
    <p:sldId id="263" r:id="rId10"/>
    <p:sldId id="265" r:id="rId11"/>
    <p:sldId id="269" r:id="rId12"/>
    <p:sldId id="279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6" autoAdjust="0"/>
    <p:restoredTop sz="94660"/>
  </p:normalViewPr>
  <p:slideViewPr>
    <p:cSldViewPr>
      <p:cViewPr>
        <p:scale>
          <a:sx n="80" d="100"/>
          <a:sy n="80" d="100"/>
        </p:scale>
        <p:origin x="1140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517C94B-731B-4395-8335-D0163ED3760E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C4F0CB3-1655-43D6-B8D8-F85D6231F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Please take out a sheet of notebook paper and a pen.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841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Tell your partner a story from your summer vacation—what did you do? What happened to you?  </a:t>
            </a:r>
          </a:p>
          <a:p>
            <a:pPr lvl="1"/>
            <a:r>
              <a:rPr lang="en-US" sz="4400" dirty="0" smtClean="0"/>
              <a:t>Setting!</a:t>
            </a:r>
          </a:p>
          <a:p>
            <a:pPr lvl="1"/>
            <a:r>
              <a:rPr lang="en-US" sz="4400" dirty="0" smtClean="0"/>
              <a:t>Characters!</a:t>
            </a:r>
          </a:p>
          <a:p>
            <a:pPr lvl="1"/>
            <a:r>
              <a:rPr lang="en-US" sz="4400" dirty="0" smtClean="0"/>
              <a:t>Beginning, Middle, End!</a:t>
            </a:r>
          </a:p>
        </p:txBody>
      </p:sp>
    </p:spTree>
    <p:extLst>
      <p:ext uri="{BB962C8B-B14F-4D97-AF65-F5344CB8AC3E}">
        <p14:creationId xmlns:p14="http://schemas.microsoft.com/office/powerpoint/2010/main" val="34116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0" dirty="0" smtClean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8072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Tell your partner a story from your summer vacation—what did you do? What happened to you?  </a:t>
            </a:r>
          </a:p>
          <a:p>
            <a:pPr lvl="1"/>
            <a:r>
              <a:rPr lang="en-US" sz="4400" dirty="0"/>
              <a:t>-</a:t>
            </a:r>
            <a:r>
              <a:rPr lang="en-US" sz="4400" dirty="0" smtClean="0"/>
              <a:t>Setting!</a:t>
            </a:r>
          </a:p>
          <a:p>
            <a:pPr lvl="1"/>
            <a:r>
              <a:rPr lang="en-US" sz="4400" dirty="0" smtClean="0"/>
              <a:t>-Characters!</a:t>
            </a:r>
          </a:p>
          <a:p>
            <a:pPr lvl="1"/>
            <a:r>
              <a:rPr lang="en-US" sz="4400" dirty="0" smtClean="0"/>
              <a:t>-Beginning, Middle, End!</a:t>
            </a:r>
          </a:p>
        </p:txBody>
      </p:sp>
    </p:spTree>
    <p:extLst>
      <p:ext uri="{BB962C8B-B14F-4D97-AF65-F5344CB8AC3E}">
        <p14:creationId xmlns:p14="http://schemas.microsoft.com/office/powerpoint/2010/main" val="32121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8229600" cy="1484376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Listen</a:t>
            </a:r>
            <a:r>
              <a:rPr lang="en-US" sz="4800" dirty="0" smtClean="0"/>
              <a:t>—</a:t>
            </a:r>
          </a:p>
          <a:p>
            <a:r>
              <a:rPr lang="en-US" sz="4800" dirty="0" smtClean="0"/>
              <a:t>intentionally and intelligently.  Listening is half the battle.</a:t>
            </a:r>
          </a:p>
          <a:p>
            <a:endParaRPr lang="en-US" sz="4800" dirty="0"/>
          </a:p>
          <a:p>
            <a:r>
              <a:rPr lang="en-US" sz="4800" dirty="0" smtClean="0"/>
              <a:t>Show us that your listening.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Second Rule of Storytelling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72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1323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Evidence, </a:t>
            </a:r>
          </a:p>
          <a:p>
            <a:pPr algn="ctr"/>
            <a:r>
              <a:rPr lang="en-US" sz="7200" dirty="0" smtClean="0"/>
              <a:t>Evidence, </a:t>
            </a:r>
          </a:p>
          <a:p>
            <a:pPr algn="ctr"/>
            <a:r>
              <a:rPr lang="en-US" sz="7200" dirty="0" smtClean="0"/>
              <a:t>Evidence!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70104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The First Rule of History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5726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5400" dirty="0"/>
              <a:t>In 3-5 sentences, summarize your </a:t>
            </a:r>
            <a:r>
              <a:rPr lang="en-US" sz="5400" dirty="0" smtClean="0"/>
              <a:t>story.</a:t>
            </a:r>
          </a:p>
          <a:p>
            <a:r>
              <a:rPr lang="en-US" sz="5400" dirty="0" smtClean="0"/>
              <a:t> </a:t>
            </a:r>
            <a:r>
              <a:rPr lang="en-US" sz="5400" dirty="0"/>
              <a:t>Then, </a:t>
            </a:r>
            <a:r>
              <a:rPr lang="en-US" sz="5400" dirty="0" smtClean="0"/>
              <a:t>list or draw the </a:t>
            </a:r>
            <a:r>
              <a:rPr lang="en-US" sz="5400" dirty="0"/>
              <a:t>evidence you would need to prove you did what you said you did.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70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Brainstorm with your table.  </a:t>
            </a:r>
          </a:p>
          <a:p>
            <a:endParaRPr lang="en-US" sz="3900" dirty="0" smtClean="0"/>
          </a:p>
          <a:p>
            <a:pPr algn="l"/>
            <a:r>
              <a:rPr lang="en-US" sz="3900" dirty="0" smtClean="0"/>
              <a:t>1) List three elements unique to Storytelling.</a:t>
            </a:r>
          </a:p>
          <a:p>
            <a:pPr algn="l"/>
            <a:r>
              <a:rPr lang="en-US" sz="3900" dirty="0" smtClean="0"/>
              <a:t>2) List three elements unique to History.</a:t>
            </a:r>
          </a:p>
          <a:p>
            <a:pPr algn="l"/>
            <a:r>
              <a:rPr lang="en-US" sz="3900" dirty="0" smtClean="0"/>
              <a:t>3) List three elements that overlap between History and Storytelling.</a:t>
            </a:r>
          </a:p>
          <a:p>
            <a:pPr algn="l"/>
            <a:r>
              <a:rPr lang="en-US" sz="3900" dirty="0" smtClean="0"/>
              <a:t>4) List, or check similar items, on the Venn Diagram.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4973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3396" y="533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Why do we care?</a:t>
            </a:r>
            <a:endParaRPr lang="en-US" sz="5400" dirty="0"/>
          </a:p>
        </p:txBody>
      </p:sp>
      <p:pic>
        <p:nvPicPr>
          <p:cNvPr id="5125" name="Picture 5" descr="C:\Users\ahs students\AppData\Local\Microsoft\Windows\Temporary Internet Files\Content.IE5\6A1O5O2T\MP9004310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029200" cy="49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000" b="1" dirty="0"/>
              <a:t>W</a:t>
            </a:r>
            <a:r>
              <a:rPr lang="en-US" sz="4000" b="1" dirty="0" smtClean="0"/>
              <a:t>e aim to explore human culture.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9997"/>
            <a:ext cx="6471808" cy="45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629400" cy="53077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Toolkit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060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8800" dirty="0" smtClean="0"/>
              <a:t>First thing’s first…  </a:t>
            </a:r>
          </a:p>
          <a:p>
            <a:pPr algn="ctr"/>
            <a:r>
              <a:rPr lang="en-US" sz="8800" dirty="0" smtClean="0"/>
              <a:t>About yesterday…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13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Imitating and Improvising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" y="2525484"/>
            <a:ext cx="3033323" cy="3189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10" y="2514599"/>
            <a:ext cx="3316619" cy="3352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48" y="2525484"/>
            <a:ext cx="2971800" cy="31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777582" cy="4777582"/>
          </a:xfrm>
        </p:spPr>
      </p:pic>
    </p:spTree>
    <p:extLst>
      <p:ext uri="{BB962C8B-B14F-4D97-AF65-F5344CB8AC3E}">
        <p14:creationId xmlns:p14="http://schemas.microsoft.com/office/powerpoint/2010/main" val="40879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9490" y="152400"/>
            <a:ext cx="8229600" cy="3434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TRANSFORM</a:t>
            </a:r>
            <a:r>
              <a:rPr lang="en-US" sz="6600" dirty="0"/>
              <a:t>!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" y="2590800"/>
            <a:ext cx="9048997" cy="29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09600"/>
            <a:ext cx="8229600" cy="5973763"/>
          </a:xfrm>
        </p:spPr>
        <p:txBody>
          <a:bodyPr>
            <a:normAutofit fontScale="77500" lnSpcReduction="20000"/>
          </a:bodyPr>
          <a:lstStyle/>
          <a:p>
            <a:r>
              <a:rPr lang="en-US" sz="5200" b="1" dirty="0" smtClean="0"/>
              <a:t>What is Humanities?</a:t>
            </a:r>
          </a:p>
          <a:p>
            <a:endParaRPr lang="en-US" sz="2600" dirty="0" smtClean="0"/>
          </a:p>
          <a:p>
            <a:pPr algn="l"/>
            <a:r>
              <a:rPr lang="en-US" sz="3600" dirty="0" smtClean="0"/>
              <a:t>-</a:t>
            </a:r>
            <a:r>
              <a:rPr lang="en-US" sz="4600" dirty="0" smtClean="0"/>
              <a:t>The study of us—our stories, our history.</a:t>
            </a:r>
          </a:p>
          <a:p>
            <a:pPr algn="l"/>
            <a:r>
              <a:rPr lang="en-US" sz="4600" dirty="0" smtClean="0"/>
              <a:t>-What will your story tell about you this year?</a:t>
            </a:r>
          </a:p>
          <a:p>
            <a:pPr algn="l"/>
            <a:r>
              <a:rPr lang="en-US" sz="4600" dirty="0" smtClean="0"/>
              <a:t>-Your story has to be risky.  The best stories are the ones where you might lose your life; ridiculed, belittled.</a:t>
            </a:r>
          </a:p>
          <a:p>
            <a:pPr algn="l"/>
            <a:r>
              <a:rPr lang="en-US" sz="4600" dirty="0" smtClean="0"/>
              <a:t>-Nobody writes a story about how to be safe.</a:t>
            </a:r>
          </a:p>
          <a:p>
            <a:pPr algn="l"/>
            <a:r>
              <a:rPr lang="en-US" sz="4600" dirty="0" smtClean="0"/>
              <a:t>-What are your goals for this year? Climax.</a:t>
            </a:r>
          </a:p>
        </p:txBody>
      </p:sp>
    </p:spTree>
    <p:extLst>
      <p:ext uri="{BB962C8B-B14F-4D97-AF65-F5344CB8AC3E}">
        <p14:creationId xmlns:p14="http://schemas.microsoft.com/office/powerpoint/2010/main" val="33211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874837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9600" dirty="0" smtClean="0"/>
              <a:t>Bienvenue</a:t>
            </a:r>
            <a:br>
              <a:rPr lang="en-US" sz="9600" dirty="0" smtClean="0"/>
            </a:br>
            <a:r>
              <a:rPr lang="en-US" sz="9600" dirty="0" smtClean="0"/>
              <a:t>=</a:t>
            </a:r>
          </a:p>
          <a:p>
            <a:pPr algn="ctr"/>
            <a:r>
              <a:rPr lang="en-US" sz="9600" dirty="0" smtClean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347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524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tx1"/>
                </a:solidFill>
              </a:rPr>
              <a:t>What is Humanities?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hs students\AppData\Local\Microsoft\Windows\Temporary Internet Files\Content.IE5\20438N0R\MP9004387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48000" cy="33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hs students\AppData\Local\Microsoft\Windows\Temporary Internet Files\Content.IE5\JD7ITYFS\MC9003100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486400" cy="4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3" r="1714" b="3126"/>
          <a:stretch/>
        </p:blipFill>
        <p:spPr>
          <a:xfrm>
            <a:off x="0" y="1371600"/>
            <a:ext cx="9144000" cy="53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r="1818" b="3800"/>
          <a:stretch/>
        </p:blipFill>
        <p:spPr>
          <a:xfrm>
            <a:off x="0" y="1398320"/>
            <a:ext cx="9144000" cy="54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4525963"/>
          </a:xfrm>
        </p:spPr>
        <p:txBody>
          <a:bodyPr/>
          <a:lstStyle/>
          <a:p>
            <a:r>
              <a:rPr lang="en-US" sz="6000" dirty="0" smtClean="0"/>
              <a:t>Sounds kind of boring…</a:t>
            </a:r>
          </a:p>
          <a:p>
            <a:endParaRPr lang="en-US" dirty="0"/>
          </a:p>
        </p:txBody>
      </p:sp>
      <p:pic>
        <p:nvPicPr>
          <p:cNvPr id="1026" name="Picture 2" descr="C:\Users\ahs students\AppData\Local\Microsoft\Windows\Temporary Internet Files\Content.IE5\JD7ITYFS\MP900448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" y="16002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9600" dirty="0" smtClean="0"/>
              <a:t>DON’T BORE THE READER.</a:t>
            </a:r>
          </a:p>
          <a:p>
            <a:r>
              <a:rPr lang="en-US" sz="2800" dirty="0" smtClean="0"/>
              <a:t>If it’s a farm outside of Kansas, I want to smell the freshly cut hay.</a:t>
            </a:r>
          </a:p>
          <a:p>
            <a:r>
              <a:rPr lang="en-US" sz="2800" dirty="0" smtClean="0"/>
              <a:t>If it’s the Durango </a:t>
            </a:r>
            <a:r>
              <a:rPr lang="en-US" sz="2800" dirty="0" err="1" smtClean="0"/>
              <a:t>Skatepark</a:t>
            </a:r>
            <a:r>
              <a:rPr lang="en-US" sz="2800" dirty="0" smtClean="0"/>
              <a:t>, I want to smell the Red Bull and Cool Ranch Doritos.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First Rule of Storytelling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5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1618</TotalTime>
  <Words>337</Words>
  <Application>Microsoft Office PowerPoint</Application>
  <PresentationFormat>On-screen Show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BlackTie</vt:lpstr>
      <vt:lpstr>PowerPoint Presentation</vt:lpstr>
      <vt:lpstr>PowerPoint Presentation</vt:lpstr>
      <vt:lpstr>PowerPoint Presentation</vt:lpstr>
      <vt:lpstr>What is Humanities?</vt:lpstr>
      <vt:lpstr>PowerPoint Presentation</vt:lpstr>
      <vt:lpstr>PowerPoint Presentation</vt:lpstr>
      <vt:lpstr>PowerPoint Presentation</vt:lpstr>
      <vt:lpstr>PowerPoint Presentation</vt:lpstr>
      <vt:lpstr>The First Rule of Storytelling</vt:lpstr>
      <vt:lpstr>PowerPoint Presentation</vt:lpstr>
      <vt:lpstr>PowerPoint Presentation</vt:lpstr>
      <vt:lpstr>PowerPoint Presentation</vt:lpstr>
      <vt:lpstr>The Second Rule of Storytelling</vt:lpstr>
      <vt:lpstr>The First Rule of History</vt:lpstr>
      <vt:lpstr>PowerPoint Presentation</vt:lpstr>
      <vt:lpstr>PowerPoint Presentation</vt:lpstr>
      <vt:lpstr>PowerPoint Presentation</vt:lpstr>
      <vt:lpstr>PowerPoint Presentation</vt:lpstr>
      <vt:lpstr>Toolkit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 students</dc:creator>
  <cp:lastModifiedBy>ahs students</cp:lastModifiedBy>
  <cp:revision>68</cp:revision>
  <dcterms:created xsi:type="dcterms:W3CDTF">2013-08-14T03:11:22Z</dcterms:created>
  <dcterms:modified xsi:type="dcterms:W3CDTF">2013-08-22T14:09:50Z</dcterms:modified>
</cp:coreProperties>
</file>