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83E64C-763B-430D-9AAE-39985A71036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87921EB-7CE2-4D35-83A8-CBE48586B4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Germany After WWI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25" y="1524000"/>
            <a:ext cx="3346349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Woman, 1923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b="1" u="sng" dirty="0" smtClean="0"/>
              <a:t>US </a:t>
            </a:r>
            <a:r>
              <a:rPr lang="en-US" b="1" u="sng" dirty="0"/>
              <a:t>Dollar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u="sng" dirty="0" smtClean="0"/>
              <a:t>German </a:t>
            </a:r>
            <a:r>
              <a:rPr lang="en-US" b="1" u="sng" dirty="0"/>
              <a:t>Mark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January 1, 1923	</a:t>
            </a:r>
            <a:r>
              <a:rPr lang="en-US" b="1" dirty="0" smtClean="0"/>
              <a:t>     </a:t>
            </a:r>
            <a:r>
              <a:rPr lang="en-US" dirty="0" smtClean="0"/>
              <a:t>$</a:t>
            </a:r>
            <a:r>
              <a:rPr lang="en-US" dirty="0"/>
              <a:t>1			           </a:t>
            </a:r>
            <a:r>
              <a:rPr lang="en-US" dirty="0" smtClean="0"/>
              <a:t>9,000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June 1, 1923		</a:t>
            </a:r>
            <a:r>
              <a:rPr lang="en-US" b="1" dirty="0" smtClean="0"/>
              <a:t>     </a:t>
            </a:r>
            <a:r>
              <a:rPr lang="en-US" dirty="0" smtClean="0"/>
              <a:t>$</a:t>
            </a:r>
            <a:r>
              <a:rPr lang="en-US" dirty="0"/>
              <a:t>1			       </a:t>
            </a:r>
            <a:r>
              <a:rPr lang="en-US" dirty="0" smtClean="0"/>
              <a:t>100,000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August 1, 1923	</a:t>
            </a:r>
            <a:r>
              <a:rPr lang="en-US" b="1" dirty="0" smtClean="0"/>
              <a:t>     </a:t>
            </a:r>
            <a:r>
              <a:rPr lang="en-US" dirty="0" smtClean="0"/>
              <a:t>$</a:t>
            </a:r>
            <a:r>
              <a:rPr lang="en-US" dirty="0"/>
              <a:t>1			    </a:t>
            </a:r>
            <a:r>
              <a:rPr lang="en-US" dirty="0" smtClean="0"/>
              <a:t>4,620,000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November 1, 1923	</a:t>
            </a:r>
            <a:r>
              <a:rPr lang="en-US" b="1" dirty="0" smtClean="0"/>
              <a:t>     </a:t>
            </a:r>
            <a:r>
              <a:rPr lang="en-US" dirty="0" smtClean="0"/>
              <a:t>$</a:t>
            </a:r>
            <a:r>
              <a:rPr lang="en-US" dirty="0"/>
              <a:t>1	</a:t>
            </a:r>
            <a:r>
              <a:rPr lang="en-US" dirty="0" smtClean="0"/>
              <a:t>           	4,200,000,000,000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 Inflation: 1923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Inflation?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WWI Debt</a:t>
            </a:r>
          </a:p>
          <a:p>
            <a:r>
              <a:rPr lang="en-US" sz="4000" dirty="0" smtClean="0"/>
              <a:t>Reparations + War Debt Interest = More than entire German GDP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C:\Users\John\Desktop\wc5_p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309504" cy="51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Prints More Money</a:t>
            </a:r>
            <a:endParaRPr lang="en-US" dirty="0"/>
          </a:p>
        </p:txBody>
      </p:sp>
      <p:pic>
        <p:nvPicPr>
          <p:cNvPr id="2050" name="Picture 2" descr="C:\Users\John\Desktop\hyperinflation_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1332971"/>
            <a:ext cx="7742238" cy="51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“Beware of the dog, the beast has spikes!”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Can’t Pay?  Now what?</a:t>
            </a:r>
            <a:endParaRPr lang="en-US" dirty="0"/>
          </a:p>
        </p:txBody>
      </p:sp>
      <p:pic>
        <p:nvPicPr>
          <p:cNvPr id="3074" name="Picture 2" descr="C:\Users\John\Desktop\ru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814116"/>
            <a:ext cx="4386262" cy="47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New currency</a:t>
            </a:r>
          </a:p>
          <a:p>
            <a:r>
              <a:rPr lang="en-US" sz="4500" dirty="0" smtClean="0"/>
              <a:t>Fixed at 4.2 to the dollar</a:t>
            </a:r>
          </a:p>
          <a:p>
            <a:r>
              <a:rPr lang="en-US" sz="4500" dirty="0" smtClean="0"/>
              <a:t>Backed by industrial and agricultural property</a:t>
            </a:r>
          </a:p>
          <a:p>
            <a:r>
              <a:rPr lang="en-US" sz="4500" dirty="0" smtClean="0"/>
              <a:t>Reduced government spending</a:t>
            </a:r>
            <a:endParaRPr lang="en-US" sz="4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Hyperinflation Stopped </a:t>
            </a:r>
            <a:r>
              <a:rPr lang="en-US" dirty="0"/>
              <a:t>B</a:t>
            </a:r>
            <a:r>
              <a:rPr lang="en-US" dirty="0" smtClean="0"/>
              <a:t>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71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Economic Context</vt:lpstr>
      <vt:lpstr>German Woman, 1923</vt:lpstr>
      <vt:lpstr>German Inflation: 1923</vt:lpstr>
      <vt:lpstr>Why Inflation?</vt:lpstr>
      <vt:lpstr>Government Prints More Money</vt:lpstr>
      <vt:lpstr>Can’t Pay?  Now what?</vt:lpstr>
      <vt:lpstr>Hyperinflation Stopped By…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Context</dc:title>
  <dc:creator>John</dc:creator>
  <cp:lastModifiedBy>John</cp:lastModifiedBy>
  <cp:revision>2</cp:revision>
  <dcterms:created xsi:type="dcterms:W3CDTF">2012-10-01T13:51:40Z</dcterms:created>
  <dcterms:modified xsi:type="dcterms:W3CDTF">2012-10-01T14:08:34Z</dcterms:modified>
</cp:coreProperties>
</file>