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1" r:id="rId4"/>
    <p:sldMasterId id="2147483737" r:id="rId5"/>
    <p:sldMasterId id="2147483750" r:id="rId6"/>
  </p:sldMasterIdLst>
  <p:notesMasterIdLst>
    <p:notesMasterId r:id="rId19"/>
  </p:notesMasterIdLst>
  <p:sldIdLst>
    <p:sldId id="258" r:id="rId7"/>
    <p:sldId id="267" r:id="rId8"/>
    <p:sldId id="268" r:id="rId9"/>
    <p:sldId id="269" r:id="rId10"/>
    <p:sldId id="262" r:id="rId11"/>
    <p:sldId id="261" r:id="rId12"/>
    <p:sldId id="265" r:id="rId13"/>
    <p:sldId id="264" r:id="rId14"/>
    <p:sldId id="259" r:id="rId15"/>
    <p:sldId id="26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76139" autoAdjust="0"/>
  </p:normalViewPr>
  <p:slideViewPr>
    <p:cSldViewPr>
      <p:cViewPr varScale="1">
        <p:scale>
          <a:sx n="37" d="100"/>
          <a:sy n="37" d="100"/>
        </p:scale>
        <p:origin x="-8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3771B-469F-4C9E-B688-9F4DA88BE209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FD7F-B164-456C-9DD9-881832F8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Surrounding Countries</a:t>
            </a:r>
          </a:p>
          <a:p>
            <a:r>
              <a:rPr lang="en-US" baseline="0" dirty="0" smtClean="0"/>
              <a:t>Review Concept of Indochina</a:t>
            </a:r>
          </a:p>
          <a:p>
            <a:r>
              <a:rPr lang="en-US" baseline="0" dirty="0" smtClean="0"/>
              <a:t>-French controlled Vietnam until the end of WWII</a:t>
            </a:r>
          </a:p>
          <a:p>
            <a:r>
              <a:rPr lang="en-US" baseline="0" dirty="0" smtClean="0"/>
              <a:t>-Quickly overrun by Germans, Japan during WWII.</a:t>
            </a:r>
          </a:p>
          <a:p>
            <a:r>
              <a:rPr lang="en-US" baseline="0" dirty="0" smtClean="0"/>
              <a:t>-After WWII, French are looking to assert their prowess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FD7F-B164-456C-9DD9-881832F8A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0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Surrounding Countries</a:t>
            </a:r>
          </a:p>
          <a:p>
            <a:r>
              <a:rPr lang="en-US" baseline="0" dirty="0" smtClean="0"/>
              <a:t>Review Concept of Indochina</a:t>
            </a:r>
          </a:p>
          <a:p>
            <a:r>
              <a:rPr lang="en-US" baseline="0" dirty="0" smtClean="0"/>
              <a:t>-French controlled Vietnam until the end of WWII</a:t>
            </a:r>
          </a:p>
          <a:p>
            <a:r>
              <a:rPr lang="en-US" baseline="0" dirty="0" smtClean="0"/>
              <a:t>-Quickly overrun by Germans/Japanese during WWII.</a:t>
            </a:r>
          </a:p>
          <a:p>
            <a:r>
              <a:rPr lang="en-US" baseline="0" dirty="0" smtClean="0"/>
              <a:t>-After WWII, French are looking to assert their prowess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D5943-999F-40DF-A90C-10CDB7A06CD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1FD7F-B164-456C-9DD9-881832F8A7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8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5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B20B-7F4A-4C7D-A9D3-900C63874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57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CFFCC-631F-4950-89C7-19FC12718D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84131-4F0D-44A0-BF2D-570D4606E1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4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CCADE-D9E9-45C9-98FD-85AA9610F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1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8E04-04C8-42DB-A628-6511A5C95F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CE627-96BC-4D85-9B83-18BC5E55C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5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401E1-5646-4D80-8B4D-1B468344BB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8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963D-F7E5-443D-8D49-120DE4E46C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7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9FAB8-6724-4A18-AC61-8F0815BB5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97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36B7-BB82-4F75-A095-ED0DC647A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9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3557-15E6-413A-BF88-8D60033BF6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1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8B36-1D38-4B2D-993D-265ACDB16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6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B20B-7F4A-4C7D-A9D3-900C638748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2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3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13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6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15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6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54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11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50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82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10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CFFCC-631F-4950-89C7-19FC12718D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4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84131-4F0D-44A0-BF2D-570D4606E1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CCADE-D9E9-45C9-98FD-85AA9610F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3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8E04-04C8-42DB-A628-6511A5C95F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9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3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CE627-96BC-4D85-9B83-18BC5E55C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65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401E1-5646-4D80-8B4D-1B468344BB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81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963D-F7E5-443D-8D49-120DE4E46C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2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9FAB8-6724-4A18-AC61-8F0815BB5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1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36B7-BB82-4F75-A095-ED0DC647A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8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3557-15E6-413A-BF88-8D60033BF6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37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8B36-1D38-4B2D-993D-265ACDB16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22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B20B-7F4A-4C7D-A9D3-900C638748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13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CFFCC-631F-4950-89C7-19FC12718D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50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84131-4F0D-44A0-BF2D-570D4606E1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9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8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CCADE-D9E9-45C9-98FD-85AA9610F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40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F8E04-04C8-42DB-A628-6511A5C95F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34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CE627-96BC-4D85-9B83-18BC5E55C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21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401E1-5646-4D80-8B4D-1B468344BB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00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963D-F7E5-443D-8D49-120DE4E46C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83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9FAB8-6724-4A18-AC61-8F0815BB56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49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36B7-BB82-4F75-A095-ED0DC647AAA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80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93557-15E6-413A-BF88-8D60033BF6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20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8B36-1D38-4B2D-993D-265ACDB16E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40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4B20B-7F4A-4C7D-A9D3-900C638748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616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5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137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1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2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49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5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017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7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71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0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6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0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1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5D6B-F3EA-4891-BA10-1C145591D140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3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5D6B-F3EA-4891-BA10-1C145591D140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7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5D6B-F3EA-4891-BA10-1C145591D140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4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0BF3-9CC3-43D7-9154-1FB28D27964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9A06-FDB3-4F9B-AF09-F606D78B783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0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pperplate Gothic Light" pitchFamily="34" charset="0"/>
              </a:rPr>
              <a:t>Back in Time…</a:t>
            </a:r>
            <a:endParaRPr lang="en-US" sz="4800" dirty="0">
              <a:latin typeface="Copperplate Gothic Light" pitchFamily="34" charset="0"/>
            </a:endParaRPr>
          </a:p>
        </p:txBody>
      </p:sp>
      <p:pic>
        <p:nvPicPr>
          <p:cNvPr id="15364" name="Picture 4" descr="http://upload.wikimedia.org/wikipedia/commons/0/0d/Southeast-Asia-map.PNG"/>
          <p:cNvPicPr>
            <a:picLocks noChangeAspect="1" noChangeArrowheads="1"/>
          </p:cNvPicPr>
          <p:nvPr/>
        </p:nvPicPr>
        <p:blipFill>
          <a:blip r:embed="rId3" cstate="print"/>
          <a:srcRect l="34831" t="2874"/>
          <a:stretch>
            <a:fillRect/>
          </a:stretch>
        </p:blipFill>
        <p:spPr bwMode="auto">
          <a:xfrm>
            <a:off x="152400" y="1236132"/>
            <a:ext cx="4656877" cy="550333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36132"/>
            <a:ext cx="39624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Tipping Point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August 1964: NVN patrol boats attack 2 U.S. destroyers in the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Gulf of Tonkin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LBJ sees it as a deliberate attack…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Gulf of Tonkin Resolutions</a:t>
            </a: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Congress gives LBJ a “blank check” with which to do whatever he wants in Vietnam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perceived misuse of power will be the beginning of his end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Early 1965: 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Operation Rolling Thunder </a:t>
            </a: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delivers increased airstrikes on NVN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altLang="en-US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Serves only to increase the fervency of the NVN and the increased attacks and supply reinforcements via the </a:t>
            </a:r>
            <a:r>
              <a:rPr lang="en-US" altLang="en-US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 Chi Minh Trail</a:t>
            </a:r>
            <a:endParaRPr lang="en-US" altLang="en-US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</p:txBody>
      </p:sp>
      <p:pic>
        <p:nvPicPr>
          <p:cNvPr id="76805" name="Picture 10" descr="Gu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648200" y="6573838"/>
            <a:ext cx="44958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Gulf of Tonkin Resolutions </a:t>
            </a: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gave </a:t>
            </a:r>
            <a:r>
              <a:rPr lang="en-US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LBJ </a:t>
            </a: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“blank check”</a:t>
            </a:r>
          </a:p>
        </p:txBody>
      </p:sp>
    </p:spTree>
    <p:extLst>
      <p:ext uri="{BB962C8B-B14F-4D97-AF65-F5344CB8AC3E}">
        <p14:creationId xmlns:p14="http://schemas.microsoft.com/office/powerpoint/2010/main" val="1910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7828" name="Picture 4" descr="Scan1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1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1968- </a:t>
            </a:r>
            <a:r>
              <a:rPr lang="en-US" dirty="0" err="1" smtClean="0">
                <a:latin typeface="Copperplate Gothic Light" pitchFamily="34" charset="0"/>
              </a:rPr>
              <a:t>Tet</a:t>
            </a:r>
            <a:r>
              <a:rPr lang="en-US" dirty="0" smtClean="0">
                <a:latin typeface="Copperplate Gothic Light" pitchFamily="34" charset="0"/>
              </a:rPr>
              <a:t> Offensive</a:t>
            </a:r>
            <a:endParaRPr lang="en-US" dirty="0">
              <a:latin typeface="Copperplate Gothic Light" pitchFamily="34" charset="0"/>
            </a:endParaRPr>
          </a:p>
        </p:txBody>
      </p:sp>
      <p:pic>
        <p:nvPicPr>
          <p:cNvPr id="3074" name="Picture 2" descr="C:\Users\ownerr\Desktop\tet-offensiv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599"/>
            <a:ext cx="3886200" cy="5275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5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1945</a:t>
            </a:r>
            <a:r>
              <a:rPr lang="en-US" dirty="0" smtClean="0">
                <a:latin typeface="Copperplate Gothic Light" pitchFamily="34" charset="0"/>
              </a:rPr>
              <a:t>: Declaration of Independence</a:t>
            </a:r>
            <a:endParaRPr lang="en-US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1946-1954:</a:t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First Indochina War</a:t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aka</a:t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French Indochina War</a:t>
            </a:r>
            <a:endParaRPr lang="en-US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/>
            </a:r>
            <a:br>
              <a:rPr lang="en-US" dirty="0" smtClean="0">
                <a:latin typeface="Copperplate Gothic Light" pitchFamily="34" charset="0"/>
              </a:rPr>
            </a:br>
            <a:r>
              <a:rPr lang="en-US" dirty="0">
                <a:latin typeface="Copperplate Gothic Light" pitchFamily="34" charset="0"/>
              </a:rPr>
              <a:t/>
            </a:r>
            <a:br>
              <a:rPr lang="en-US" dirty="0">
                <a:latin typeface="Copperplate Gothic Light" pitchFamily="34" charset="0"/>
              </a:rPr>
            </a:br>
            <a:r>
              <a:rPr lang="en-US" dirty="0" smtClean="0">
                <a:latin typeface="Copperplate Gothic Light" pitchFamily="34" charset="0"/>
              </a:rPr>
              <a:t>1954: French Surrender/Geneva Accords</a:t>
            </a:r>
            <a:endParaRPr lang="en-US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9636" name="Picture 4" descr="Scan1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600" r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Light" pitchFamily="34" charset="0"/>
              </a:rPr>
              <a:t>Domino </a:t>
            </a:r>
            <a:r>
              <a:rPr lang="en-US" dirty="0" smtClean="0">
                <a:latin typeface="Copperplate Gothic Light" pitchFamily="34" charset="0"/>
              </a:rPr>
              <a:t>Theory</a:t>
            </a:r>
            <a:endParaRPr lang="en-US" dirty="0">
              <a:latin typeface="Copperplate Gothic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r\Desktop\domino_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33637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tory-map.com/picture/000/pictures/Southeast-Mainland-Asia.jpg"/>
          <p:cNvPicPr>
            <a:picLocks noChangeAspect="1" noChangeArrowheads="1"/>
          </p:cNvPicPr>
          <p:nvPr/>
        </p:nvPicPr>
        <p:blipFill rotWithShape="1">
          <a:blip r:embed="rId3" cstate="print"/>
          <a:srcRect l="31074" t="3619" b="17215"/>
          <a:stretch/>
        </p:blipFill>
        <p:spPr bwMode="auto">
          <a:xfrm>
            <a:off x="2209800" y="0"/>
            <a:ext cx="4800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16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Origins of the War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Johnson was resolved to lose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Vietnam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the communists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1961: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Kennedy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“loses”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Laos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vows not to let another “domino fall”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Sends 16,000 troops to SVN (South Vietnam) by  1963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Further problems occur when the U.S. attempts to “relocate” SVN citizens to fortified villages and SVN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President Diem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represses riots and demonstrations with force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Now the U.S. is stuck with a SVN leader they once supported…but now loathe…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200" smtClean="0"/>
          </a:p>
        </p:txBody>
      </p:sp>
      <p:pic>
        <p:nvPicPr>
          <p:cNvPr id="70661" name="Picture 7" descr="Scan10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2600" r="23087"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48200" y="6573838"/>
            <a:ext cx="44958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U.S. was determined not to let another one fall in SE Asia</a:t>
            </a:r>
          </a:p>
        </p:txBody>
      </p:sp>
      <p:pic>
        <p:nvPicPr>
          <p:cNvPr id="64524" name="Picture 12" descr="717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48200" y="6391275"/>
            <a:ext cx="4495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 sign of protest against </a:t>
            </a:r>
            <a:r>
              <a:rPr lang="en-US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Diem</a:t>
            </a: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’s government,           </a:t>
            </a:r>
            <a:r>
              <a:rPr lang="en-US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Buddhist monks </a:t>
            </a:r>
            <a:r>
              <a:rPr lang="en-US" altLang="en-US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burned themselves</a:t>
            </a:r>
          </a:p>
        </p:txBody>
      </p:sp>
    </p:spTree>
    <p:extLst>
      <p:ext uri="{BB962C8B-B14F-4D97-AF65-F5344CB8AC3E}">
        <p14:creationId xmlns:p14="http://schemas.microsoft.com/office/powerpoint/2010/main" val="10614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The Overthrow of Diem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2578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Diem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was avidly supported by the U.S. (he’s Catholic and anticommunist)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U.S. realizes that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Diem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isn’t strong enough to control the NVN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Vietcong</a:t>
            </a:r>
            <a:endParaRPr lang="en-US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November 1, 1963: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Diem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seized by SVN rebels and shot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Kennedy dies less than a month after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Diem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so it remains unclear as to what Kennedy might have done with the new SVN gov’t…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U.S. sends a series of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advisors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SVN to oversee the transition of the new government, and new </a:t>
            </a:r>
            <a:r>
              <a:rPr lang="en-US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Sec’ys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Defense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take over where Kennedy left off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900" smtClean="0"/>
          </a:p>
        </p:txBody>
      </p:sp>
      <p:pic>
        <p:nvPicPr>
          <p:cNvPr id="73733" name="Picture 8" descr="NgoDinhDiem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48200" y="6573838"/>
            <a:ext cx="44958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Ngo Dinh Diem </a:t>
            </a:r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went from bad to worse in 1963</a:t>
            </a:r>
            <a:endParaRPr lang="en-US" altLang="en-US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0665" name="Picture 9" descr="Scan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391"/>
          <a:stretch>
            <a:fillRect/>
          </a:stretch>
        </p:blipFill>
        <p:spPr bwMode="auto"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417</Words>
  <Application>Microsoft Office PowerPoint</Application>
  <PresentationFormat>On-screen Show (4:3)</PresentationFormat>
  <Paragraphs>43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1_Office Theme</vt:lpstr>
      <vt:lpstr>1_Default Design</vt:lpstr>
      <vt:lpstr>2_Office Theme</vt:lpstr>
      <vt:lpstr>2_Default Design</vt:lpstr>
      <vt:lpstr>4_Default Design</vt:lpstr>
      <vt:lpstr>Office Theme</vt:lpstr>
      <vt:lpstr>Back in Time…</vt:lpstr>
      <vt:lpstr>      1945: Declaration of Independence</vt:lpstr>
      <vt:lpstr>       1946-1954:  First Indochina War aka French Indochina War</vt:lpstr>
      <vt:lpstr>      1954: French Surrender/Geneva Accords</vt:lpstr>
      <vt:lpstr>PowerPoint Presentation</vt:lpstr>
      <vt:lpstr>Domino Theory</vt:lpstr>
      <vt:lpstr>PowerPoint Presentation</vt:lpstr>
      <vt:lpstr>Origins of the War</vt:lpstr>
      <vt:lpstr>The Overthrow of Diem</vt:lpstr>
      <vt:lpstr>Tipping Point</vt:lpstr>
      <vt:lpstr>PowerPoint Presentation</vt:lpstr>
      <vt:lpstr>1968- Tet Offensive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 students</dc:creator>
  <cp:lastModifiedBy>ahs students</cp:lastModifiedBy>
  <cp:revision>11</cp:revision>
  <dcterms:created xsi:type="dcterms:W3CDTF">2013-10-30T18:59:43Z</dcterms:created>
  <dcterms:modified xsi:type="dcterms:W3CDTF">2013-10-31T15:20:27Z</dcterms:modified>
</cp:coreProperties>
</file>