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72A9-1265-4A73-A044-A7BD2E972F47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6172-9331-45C1-A13E-2A07B869F16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72A9-1265-4A73-A044-A7BD2E972F47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6172-9331-45C1-A13E-2A07B869F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72A9-1265-4A73-A044-A7BD2E972F47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6172-9331-45C1-A13E-2A07B869F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72A9-1265-4A73-A044-A7BD2E972F47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6172-9331-45C1-A13E-2A07B869F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72A9-1265-4A73-A044-A7BD2E972F47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6172-9331-45C1-A13E-2A07B869F16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72A9-1265-4A73-A044-A7BD2E972F47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6172-9331-45C1-A13E-2A07B869F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72A9-1265-4A73-A044-A7BD2E972F47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6172-9331-45C1-A13E-2A07B869F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72A9-1265-4A73-A044-A7BD2E972F47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6172-9331-45C1-A13E-2A07B869F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72A9-1265-4A73-A044-A7BD2E972F47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6172-9331-45C1-A13E-2A07B869F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72A9-1265-4A73-A044-A7BD2E972F47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6172-9331-45C1-A13E-2A07B869F16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72A9-1265-4A73-A044-A7BD2E972F47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6172-9331-45C1-A13E-2A07B869F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EBE72A9-1265-4A73-A044-A7BD2E972F47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AD76172-9331-45C1-A13E-2A07B869F1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Causes of WWI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3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70" y="304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3500" dirty="0" smtClean="0"/>
              <a:t>Starter #7:  The Devilfish in Egyptian Waters</a:t>
            </a:r>
            <a:endParaRPr lang="en-US" sz="3500" dirty="0"/>
          </a:p>
        </p:txBody>
      </p:sp>
      <p:pic>
        <p:nvPicPr>
          <p:cNvPr id="1026" name="Picture 2" descr="C:\Users\John\Desktop\Lori 7-31-12\Lori- School\Projects\10- Truth of War Project\Truth of War Starters\1.4- Devilfish in Egyptian Wa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29168"/>
            <a:ext cx="5528140" cy="572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6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9244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Creation or maintenance of:</a:t>
            </a:r>
          </a:p>
          <a:p>
            <a:pPr lvl="1"/>
            <a:r>
              <a:rPr lang="en-US" sz="2800" b="1" dirty="0" smtClean="0"/>
              <a:t>Unequal</a:t>
            </a:r>
            <a:r>
              <a:rPr lang="en-US" sz="2800" dirty="0" smtClean="0"/>
              <a:t> economic and cultural relationship</a:t>
            </a:r>
          </a:p>
          <a:p>
            <a:pPr lvl="1"/>
            <a:r>
              <a:rPr lang="en-US" sz="2800" dirty="0" smtClean="0"/>
              <a:t>Usually in form of an </a:t>
            </a:r>
            <a:r>
              <a:rPr lang="en-US" sz="2800" b="1" dirty="0" smtClean="0"/>
              <a:t>empire</a:t>
            </a:r>
          </a:p>
          <a:p>
            <a:pPr lvl="1"/>
            <a:r>
              <a:rPr lang="en-US" sz="2800" dirty="0" smtClean="0"/>
              <a:t>One nation </a:t>
            </a:r>
            <a:r>
              <a:rPr lang="en-US" sz="2800" b="1" dirty="0" smtClean="0"/>
              <a:t>dominates</a:t>
            </a:r>
            <a:r>
              <a:rPr lang="en-US" sz="2800" dirty="0" smtClean="0"/>
              <a:t> other nations, often through force</a:t>
            </a:r>
            <a:endParaRPr lang="en-US" sz="2800" dirty="0"/>
          </a:p>
        </p:txBody>
      </p:sp>
      <p:pic>
        <p:nvPicPr>
          <p:cNvPr id="2051" name="Picture 3" descr="C:\Users\John\Desktop\story%201%20ins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36576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2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was Imperialism?</a:t>
            </a:r>
            <a:endParaRPr lang="en-US" dirty="0"/>
          </a:p>
        </p:txBody>
      </p:sp>
      <p:pic>
        <p:nvPicPr>
          <p:cNvPr id="3074" name="Picture 2" descr="C:\Users\John\Desktop\imperialism19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21259"/>
            <a:ext cx="7346552" cy="563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9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Conference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1884-1885</a:t>
            </a:r>
          </a:p>
          <a:p>
            <a:r>
              <a:rPr lang="en-US" dirty="0" smtClean="0"/>
              <a:t>Meeting between 13 European nations</a:t>
            </a:r>
          </a:p>
          <a:p>
            <a:r>
              <a:rPr lang="en-US" dirty="0" smtClean="0"/>
              <a:t>Split up Africa between them</a:t>
            </a:r>
          </a:p>
          <a:p>
            <a:r>
              <a:rPr lang="en-US" dirty="0" smtClean="0"/>
              <a:t>By 1902, 90% of land in Africa under European control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John\Desktop\3.1- Colonial Afri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06" y="1295401"/>
            <a:ext cx="490311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54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81000"/>
            <a:ext cx="8229600" cy="990600"/>
          </a:xfrm>
        </p:spPr>
        <p:txBody>
          <a:bodyPr/>
          <a:lstStyle/>
          <a:p>
            <a:r>
              <a:rPr lang="en-US" dirty="0" smtClean="0"/>
              <a:t>Division of Africa, 1902</a:t>
            </a:r>
            <a:endParaRPr lang="en-US" dirty="0"/>
          </a:p>
        </p:txBody>
      </p:sp>
      <p:pic>
        <p:nvPicPr>
          <p:cNvPr id="5122" name="Picture 2" descr="C:\Users\John\Desktop\3.1- Colonial Afric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03870"/>
            <a:ext cx="7264400" cy="544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8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Question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your notes, write an answer to the following question: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b="1" dirty="0" smtClean="0"/>
              <a:t>How did Imperialism help to cause WWI?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dirty="0" smtClean="0"/>
              <a:t>Make sure to include at least one </a:t>
            </a:r>
            <a:r>
              <a:rPr lang="en-US" sz="3200" u="sng" dirty="0" smtClean="0"/>
              <a:t>specific example</a:t>
            </a:r>
            <a:r>
              <a:rPr lang="en-US" sz="3200" dirty="0" smtClean="0"/>
              <a:t> to support your position!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153528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</TotalTime>
  <Words>110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Clarity</vt:lpstr>
      <vt:lpstr>Causes of WWI</vt:lpstr>
      <vt:lpstr>Starter #7:  The Devilfish in Egyptian Waters</vt:lpstr>
      <vt:lpstr>Imperialism</vt:lpstr>
      <vt:lpstr>Where was Imperialism?</vt:lpstr>
      <vt:lpstr>Berlin Conference</vt:lpstr>
      <vt:lpstr>Division of Africa, 1902</vt:lpstr>
      <vt:lpstr>The Big Question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WWI</dc:title>
  <dc:creator>John</dc:creator>
  <cp:lastModifiedBy>Lori</cp:lastModifiedBy>
  <cp:revision>3</cp:revision>
  <dcterms:created xsi:type="dcterms:W3CDTF">2012-09-10T13:43:40Z</dcterms:created>
  <dcterms:modified xsi:type="dcterms:W3CDTF">2013-08-28T18:25:00Z</dcterms:modified>
</cp:coreProperties>
</file>